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19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2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0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8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08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6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0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1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9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1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2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7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0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0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9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F20C-17A1-4918-AA44-9A4DC99504F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C2A9D5-64E5-478B-9A70-7F660AB9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420" y="4648662"/>
            <a:ext cx="9144000" cy="1655762"/>
          </a:xfrm>
          <a:noFill/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Денисюк Светлана Владимировна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ЦРР д/с №31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Калининграда.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67346" y="197600"/>
            <a:ext cx="9144000" cy="2387600"/>
          </a:xfrm>
          <a:noFill/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на тему: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возникновения куклы»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(ОО «Познавательное развитие»)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90" y="2277687"/>
            <a:ext cx="3020053" cy="40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настрой.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3077"/>
            <a:ext cx="4183062" cy="31364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482"/>
            <a:ext cx="4184650" cy="3137648"/>
          </a:xfrm>
        </p:spPr>
      </p:pic>
    </p:spTree>
    <p:extLst>
      <p:ext uri="{BB962C8B-B14F-4D97-AF65-F5344CB8AC3E}">
        <p14:creationId xmlns:p14="http://schemas.microsoft.com/office/powerpoint/2010/main" val="31771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Мотивационно-побудительный.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куклы-оберега.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«Символы на одежде» 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 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12" y="1930400"/>
            <a:ext cx="6206348" cy="4655872"/>
          </a:xfrm>
        </p:spPr>
      </p:pic>
    </p:spTree>
    <p:extLst>
      <p:ext uri="{BB962C8B-B14F-4D97-AF65-F5344CB8AC3E}">
        <p14:creationId xmlns:p14="http://schemas.microsoft.com/office/powerpoint/2010/main" val="75218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имеющихся представлений.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книги, рассматривание кукол из различных материалов.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3077"/>
            <a:ext cx="4183062" cy="31364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482"/>
            <a:ext cx="4184650" cy="3137648"/>
          </a:xfrm>
        </p:spPr>
      </p:pic>
    </p:spTree>
    <p:extLst>
      <p:ext uri="{BB962C8B-B14F-4D97-AF65-F5344CB8AC3E}">
        <p14:creationId xmlns:p14="http://schemas.microsoft.com/office/powerpoint/2010/main" val="359402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имеющихся представлений.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«Одень куклу».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45" y="1619557"/>
            <a:ext cx="6605977" cy="4954483"/>
          </a:xfrm>
        </p:spPr>
      </p:pic>
    </p:spTree>
    <p:extLst>
      <p:ext uri="{BB962C8B-B14F-4D97-AF65-F5344CB8AC3E}">
        <p14:creationId xmlns:p14="http://schemas.microsoft.com/office/powerpoint/2010/main" val="100084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«Куклы».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3" y="1562793"/>
            <a:ext cx="6573289" cy="4929967"/>
          </a:xfrm>
        </p:spPr>
      </p:pic>
    </p:spTree>
    <p:extLst>
      <p:ext uri="{BB962C8B-B14F-4D97-AF65-F5344CB8AC3E}">
        <p14:creationId xmlns:p14="http://schemas.microsoft.com/office/powerpoint/2010/main" val="193976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Расскрась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платье куклы-оберега».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3" y="1685352"/>
            <a:ext cx="6538857" cy="4905314"/>
          </a:xfrm>
        </p:spPr>
      </p:pic>
    </p:spTree>
    <p:extLst>
      <p:ext uri="{BB962C8B-B14F-4D97-AF65-F5344CB8AC3E}">
        <p14:creationId xmlns:p14="http://schemas.microsoft.com/office/powerpoint/2010/main" val="395749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этап.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о том, что нового они узнали.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8" y="1544004"/>
            <a:ext cx="6705112" cy="5030035"/>
          </a:xfrm>
        </p:spPr>
      </p:pic>
    </p:spTree>
    <p:extLst>
      <p:ext uri="{BB962C8B-B14F-4D97-AF65-F5344CB8AC3E}">
        <p14:creationId xmlns:p14="http://schemas.microsoft.com/office/powerpoint/2010/main" val="13061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62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Конспект НОД на тему: «История возникновения куклы» (ОО «Познавательное развитие»)</vt:lpstr>
      <vt:lpstr>1 этап. Психологический настрой. 2 этап. Организационный. Сюрпризный момент.</vt:lpstr>
      <vt:lpstr>3 этап. Мотивационно-побудительный. Рассматривание куклы-оберега. Беседа «Символы на одежде» .  </vt:lpstr>
      <vt:lpstr>4 этап. Актуализация имеющихся представлений. Чтение книги, рассматривание кукол из различных материалов.</vt:lpstr>
      <vt:lpstr>5 этап. Расширение имеющихся представлений. Дидактическая игра «Одень куклу».</vt:lpstr>
      <vt:lpstr>6 этап. Динамическая пауза. Физминутка «Куклы».</vt:lpstr>
      <vt:lpstr>7 этап. Практическая работа. Художественное творчество «Расскрась платье куклы-оберега».</vt:lpstr>
      <vt:lpstr>8 этап. Подведение итогов. Беседа с детьми о том, что нового они узнали.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на тему: «История возникновения куклы» (ОО «Познавательное развитие»)</dc:title>
  <dc:creator>ASUS1</dc:creator>
  <cp:lastModifiedBy>ASUS1</cp:lastModifiedBy>
  <cp:revision>8</cp:revision>
  <dcterms:created xsi:type="dcterms:W3CDTF">2015-01-18T19:55:05Z</dcterms:created>
  <dcterms:modified xsi:type="dcterms:W3CDTF">2015-01-18T20:59:20Z</dcterms:modified>
</cp:coreProperties>
</file>